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82" r:id="rId13"/>
    <p:sldId id="270" r:id="rId14"/>
    <p:sldId id="271" r:id="rId15"/>
    <p:sldId id="272" r:id="rId16"/>
    <p:sldId id="280" r:id="rId17"/>
    <p:sldId id="283" r:id="rId18"/>
    <p:sldId id="281" r:id="rId19"/>
    <p:sldId id="267" r:id="rId20"/>
    <p:sldId id="268" r:id="rId21"/>
    <p:sldId id="269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23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4D491-405E-46B5-B7A2-7445BC961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14397D-1A34-4711-A3D0-C70D0F2D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3DA57-1974-4024-A432-770263BA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D7203-7E8F-45F5-8A54-1D0734C7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D0FE2C-ADDC-4F1A-B55F-966CA6DE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27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스프링클스와 같은 작은 줄로 채워진 원">
            <a:extLst>
              <a:ext uri="{FF2B5EF4-FFF2-40B4-BE49-F238E27FC236}">
                <a16:creationId xmlns:a16="http://schemas.microsoft.com/office/drawing/2014/main" id="{B07C6A66-2A6D-42E2-8129-74BD1A4D3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47051" y="-2366263"/>
            <a:ext cx="5310040" cy="5310040"/>
          </a:xfrm>
          <a:prstGeom prst="rect">
            <a:avLst/>
          </a:prstGeom>
        </p:spPr>
      </p:pic>
      <p:pic>
        <p:nvPicPr>
          <p:cNvPr id="6" name="그래픽 5" descr="스프링클스와 같은 작은 줄로 채워진 원">
            <a:extLst>
              <a:ext uri="{FF2B5EF4-FFF2-40B4-BE49-F238E27FC236}">
                <a16:creationId xmlns:a16="http://schemas.microsoft.com/office/drawing/2014/main" id="{CBCC7C86-C097-4426-8CB6-FEECB89AB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4636" y="3593431"/>
            <a:ext cx="5376259" cy="537625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A3540-04DF-466A-8A7B-D8AA0E23ADBD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bg1"/>
                </a:solidFill>
              </a:rPr>
              <a:t>ⓒSaebyeol Yu.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>
                <a:solidFill>
                  <a:schemeClr val="bg1"/>
                </a:solidFill>
              </a:rPr>
              <a:t>PowerPoint</a:t>
            </a:r>
            <a:endParaRPr lang="ko-KR" alt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6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4D72-7B0D-4CF2-A602-D2DB158C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B18F0-981C-4A61-822F-C4C36CB9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43FEAD-0479-40A1-AB0E-BBB94DDF2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1CE20-65DF-4F25-BCD6-67E2BBFF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5B1996-C3CB-4AF1-86CC-429E3C6A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4E326-D242-46D0-87BC-420465C8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4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4F869-228E-41B7-90DC-C92E1EB0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1AC3A-C8B1-487B-B51B-34E26002E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9A078C-0FFE-4AE3-AACD-2C467DA37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87D95-7F6D-4C86-A6BD-4A213D37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04367-4C26-4E6E-9345-03CF6E24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879E76-B51C-484A-9FE4-1B1B4355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78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2665F-6B3F-4FA2-9087-6A51959D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B851BB-C3A8-4128-ADE8-6EA9EBA4D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066652-5539-4AC1-91CC-A223FC6D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C099B6-5853-4BAC-AAEF-AE3DEFF2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BC27F-A732-4CD9-BAA1-948FB568A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68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D2CB2D-BF01-4543-B5BA-61DA8EB01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C45891-C262-44E4-B11D-EE27B4DDC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C5036-92A3-4AE0-BA38-841A67CE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CC0E1-5853-4E28-B45C-CFCB81A9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8F446-CBFD-4CF2-ADC4-31F51CC5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8C1F8-1B82-42F5-BC13-154D5289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907D9-EB92-4B27-854F-6C684650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011FE-AC35-49ED-9246-2CDA37F4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1C6053-0DC5-478C-A9F6-133DE2A7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8727-887D-445C-B307-1915406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7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993B3-1039-40C9-BDD2-68CBF643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11187-C277-434E-917D-A4F5A35BF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735FC-EA0B-4DCA-866B-C501A72A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529C6A-04CE-4E44-BA14-1559F558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FB365-1DF2-493E-B398-EEA79567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74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F6F55-B507-41A4-8045-D6A35669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D8F11C-9E82-4A4F-8D8E-EBCBE0423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D69E7-5C08-4520-B2AD-1C55D44FF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AEEF41-F390-40E3-B6E5-0E8E3FE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39D5C2-AF96-4CE5-9DDB-1D0F27F6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5F297-818D-4020-8F39-AF6E8946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0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043F-A367-401B-AC6F-EE0CCFD5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E8E2C-3EBB-4C71-A88B-37CAF8C42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5C3A5C-352F-4A0A-A93E-A6E5B0BF9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C360A9-D596-48E3-9D1F-F98B6DFB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3649BC-D27F-4E10-883E-B77E9904D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A8BEED-751B-4D50-AB7D-520AC476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C43A7-EAC9-449B-AA15-E978ABB9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0E68B9-E3B6-430B-B40A-A43AAC02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9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88366-D868-4F61-928F-D4B4B46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C3309E-BE68-4B07-B600-52B0F077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A8B95D-2534-462A-A9DD-D7FF54E5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3B04A8-1231-4478-A1C5-32FB0115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DA3DF-DF59-4377-82A0-248177D906C4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2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DA3DF-DF59-4377-82A0-248177D906C4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bg1"/>
                </a:solidFill>
              </a:rPr>
              <a:t>ⓒSaebyeol Yu.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b="0" dirty="0">
                <a:solidFill>
                  <a:schemeClr val="bg1"/>
                </a:solidFill>
              </a:rPr>
              <a:t> </a:t>
            </a:r>
            <a:r>
              <a:rPr lang="en-US" altLang="ko-KR" sz="900" b="0" dirty="0">
                <a:solidFill>
                  <a:schemeClr val="bg1"/>
                </a:solidFill>
              </a:rPr>
              <a:t>PowerPoint</a:t>
            </a:r>
            <a:endParaRPr lang="ko-KR" alt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4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스프링클스와 같은 작은 줄로 채워진 원">
            <a:extLst>
              <a:ext uri="{FF2B5EF4-FFF2-40B4-BE49-F238E27FC236}">
                <a16:creationId xmlns:a16="http://schemas.microsoft.com/office/drawing/2014/main" id="{B07C6A66-2A6D-42E2-8129-74BD1A4D3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342251" y="-2366263"/>
            <a:ext cx="5310040" cy="5310040"/>
          </a:xfrm>
          <a:prstGeom prst="rect">
            <a:avLst/>
          </a:prstGeom>
        </p:spPr>
      </p:pic>
      <p:pic>
        <p:nvPicPr>
          <p:cNvPr id="6" name="그래픽 5" descr="스프링클스와 같은 작은 줄로 채워진 원">
            <a:extLst>
              <a:ext uri="{FF2B5EF4-FFF2-40B4-BE49-F238E27FC236}">
                <a16:creationId xmlns:a16="http://schemas.microsoft.com/office/drawing/2014/main" id="{CBCC7C86-C097-4426-8CB6-FEECB89ABC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0936" y="3593431"/>
            <a:ext cx="5376259" cy="5376259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D1CF9E-C5F3-4052-8A1D-DF1145E9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B0AB2-733C-4520-92BF-EB3E7B2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354AF-8337-4993-9FD0-F0CCD89E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A3540-04DF-466A-8A7B-D8AA0E23ADBD}"/>
              </a:ext>
            </a:extLst>
          </p:cNvPr>
          <p:cNvSpPr txBox="1"/>
          <p:nvPr userDrawn="1"/>
        </p:nvSpPr>
        <p:spPr>
          <a:xfrm>
            <a:off x="9731270" y="6608485"/>
            <a:ext cx="2480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ⓒSaebyeol Yu.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Saebyeol’s</a:t>
            </a:r>
            <a:r>
              <a:rPr lang="ko-KR" altLang="en-US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PowerPoint</a:t>
            </a:r>
            <a:endParaRPr lang="ko-KR" altLang="en-US" sz="9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55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344C44-D3E2-473E-A93E-409747D9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5862BA-D7CE-42F6-A5CF-2895DF9D7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94262-1336-471E-A424-5586DBAA9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59267-FE0C-4659-B067-8645B1F86164}" type="datetimeFigureOut">
              <a:rPr lang="ko-KR" altLang="en-US" smtClean="0"/>
              <a:t>2022. 11. 28.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6F452-995B-478B-9270-5F4C72F2A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1C6755-8F63-4404-A851-CD262EB6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915F-38D6-44BB-BF4A-9649BF0476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0" r:id="rId9"/>
    <p:sldLayoutId id="2147483661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/>
          <p:cNvSpPr txBox="1"/>
          <p:nvPr/>
        </p:nvSpPr>
        <p:spPr>
          <a:xfrm>
            <a:off x="8062269" y="4815772"/>
            <a:ext cx="2564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-300" normalizeH="0" baseline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고양이조</a:t>
            </a:r>
            <a:endParaRPr kumimoji="0" lang="ko-KR" altLang="en-US" sz="3200" b="1" i="0" u="none" strike="noStrike" kern="1200" cap="none" spc="-300" normalizeH="0" baseline="0" dirty="0">
              <a:solidFill>
                <a:schemeClr val="tx1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4415200" y="2731844"/>
            <a:ext cx="3499621" cy="697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1" i="0" u="none" strike="noStrike" kern="1200" cap="none" spc="-300" normalizeH="0" baseline="0" dirty="0">
                <a:solidFill>
                  <a:srgbClr val="000000"/>
                </a:solidFill>
                <a:latin typeface="J송명 Regular"/>
                <a:ea typeface="J송명 Regular"/>
                <a:cs typeface="J송명 Regular"/>
              </a:rPr>
              <a:t>영화 메모장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CB0C615C-E311-5A49-F944-5BBEBA7184DE}"/>
              </a:ext>
            </a:extLst>
          </p:cNvPr>
          <p:cNvSpPr txBox="1"/>
          <p:nvPr/>
        </p:nvSpPr>
        <p:spPr>
          <a:xfrm>
            <a:off x="8062268" y="5400547"/>
            <a:ext cx="2564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n-US" altLang="ko-KR" b="1" i="0" u="none" strike="noStrike" kern="1200" cap="none" spc="-30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2  0  2  0  0  7  7  8        </a:t>
            </a:r>
            <a:r>
              <a:rPr lang="ko-KR" altLang="en-US" b="1" spc="-300" dirty="0">
                <a:latin typeface="J송명 Regular"/>
                <a:ea typeface="J송명 Regular"/>
                <a:cs typeface="J송명 Regular"/>
              </a:rPr>
              <a:t>동  </a:t>
            </a:r>
            <a:r>
              <a:rPr kumimoji="0" lang="ko-KR" altLang="en-US" b="1" i="0" u="none" strike="noStrike" kern="1200" cap="none" spc="-300" normalizeH="0" baseline="0" dirty="0" err="1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려</a:t>
            </a:r>
            <a:r>
              <a:rPr kumimoji="0" lang="ko-KR" altLang="en-US" b="1" i="0" u="none" strike="noStrike" kern="1200" cap="none" spc="-30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  운</a:t>
            </a:r>
            <a:endParaRPr lang="en-US" altLang="ko-KR" b="1" spc="-300" dirty="0">
              <a:latin typeface="J송명 Regular"/>
              <a:ea typeface="J송명 Regular"/>
              <a:cs typeface="J송명 Regular"/>
            </a:endParaRPr>
          </a:p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altLang="ko-KR" b="1" spc="-300" dirty="0">
                <a:latin typeface="J송명 Regular"/>
                <a:ea typeface="J송명 Regular"/>
                <a:cs typeface="J송명 Regular"/>
              </a:rPr>
              <a:t>2  0  2  1  1  0  2  7          </a:t>
            </a:r>
            <a:r>
              <a:rPr kumimoji="0" lang="ko-KR" altLang="en-US" b="1" i="0" u="none" strike="noStrike" kern="1200" cap="none" spc="-300" normalizeH="0" baseline="0" dirty="0">
                <a:solidFill>
                  <a:schemeClr val="tx1"/>
                </a:solidFill>
                <a:latin typeface="J송명 Regular"/>
                <a:ea typeface="J송명 Regular"/>
                <a:cs typeface="J송명 Regular"/>
              </a:rPr>
              <a:t>차  예  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307968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글쓰기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– 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등록 </a:t>
            </a:r>
            <a:r>
              <a:rPr lang="en-US" altLang="ko-KR" sz="2800" spc="-30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&amp;  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취소 </a:t>
            </a:r>
            <a:endParaRPr kumimoji="0" lang="en-US" altLang="ko-KR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76199-63A5-22C2-8E68-142448329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403"/>
          <a:stretch/>
        </p:blipFill>
        <p:spPr>
          <a:xfrm>
            <a:off x="622075" y="2642531"/>
            <a:ext cx="2951636" cy="12583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FE2224-E279-11D9-1D6C-62B5972C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28" t="-3223" r="-279" b="-6111"/>
          <a:stretch/>
        </p:blipFill>
        <p:spPr>
          <a:xfrm>
            <a:off x="3304017" y="2600584"/>
            <a:ext cx="2166913" cy="13757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5E8A9A-B750-8894-19C0-51790F70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242666"/>
            <a:ext cx="4796234" cy="13757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18B0FF-84A1-0E86-139D-43577F39D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721" y="3855420"/>
            <a:ext cx="4796234" cy="1819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32685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글쓰기 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폰트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,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글씨크기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E33C7C-E31A-3E1E-734D-17227DB82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104"/>
          <a:stretch/>
        </p:blipFill>
        <p:spPr>
          <a:xfrm>
            <a:off x="6665721" y="2128733"/>
            <a:ext cx="4796234" cy="40694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80E4F-B95E-62B6-1DD5-E842E28C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128733"/>
            <a:ext cx="4821869" cy="40694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7E7299-6FC0-96F9-7CEF-7A15BAFB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" y="2234378"/>
            <a:ext cx="4767644" cy="39637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2CEE78-7184-D3B1-B82A-C01F0D01B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2" y="2198797"/>
            <a:ext cx="4821868" cy="4055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1464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C72900-1071-8FEB-A35B-822182E3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7" y="2180256"/>
            <a:ext cx="4818579" cy="40088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9DD28-3440-A1CE-C379-DECA2335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288" y="2275720"/>
            <a:ext cx="4789801" cy="37105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BD442D-1554-B495-0845-E1B6DDA38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361" y="910927"/>
            <a:ext cx="5262158" cy="11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4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229700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 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 그리기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9F7687-422C-F22F-099E-3CEECE341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12D40E-55A9-357C-2079-9FA85076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5" y="2124674"/>
            <a:ext cx="4796234" cy="40734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735F6D-8BB9-CD2D-AA85-9F21E963AF33}"/>
              </a:ext>
            </a:extLst>
          </p:cNvPr>
          <p:cNvSpPr/>
          <p:nvPr/>
        </p:nvSpPr>
        <p:spPr>
          <a:xfrm>
            <a:off x="2629667" y="5258962"/>
            <a:ext cx="390525" cy="235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7C15DDC-BB85-2AC9-3D1C-B45FD51AC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33" y="2122082"/>
            <a:ext cx="4796233" cy="44991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18750B-028A-2A06-D786-1E77B1CBE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86" y="2051740"/>
            <a:ext cx="4803097" cy="45694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1609B53-B7B4-97B7-9590-0AE59A038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743" y="863826"/>
            <a:ext cx="4533003" cy="112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2116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선굵기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785613-FE31-C99C-40BD-4BA0B8FA7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3C52BD-EDC9-4DA2-C8C5-5D40859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350783"/>
            <a:ext cx="4796233" cy="2028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0E2AC1-1726-555A-6A45-65CA483C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5" y="2244766"/>
            <a:ext cx="4796233" cy="39340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0745A9-7DF6-88A3-AAD7-D2F4AE5F2671}"/>
              </a:ext>
            </a:extLst>
          </p:cNvPr>
          <p:cNvSpPr/>
          <p:nvPr/>
        </p:nvSpPr>
        <p:spPr>
          <a:xfrm>
            <a:off x="2747153" y="5001150"/>
            <a:ext cx="809779" cy="235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85D3CE-4E37-1EDE-A33F-B6A935A0F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20" y="4798476"/>
            <a:ext cx="4796234" cy="994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6207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 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색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2075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색</a:t>
            </a: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 코드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37922A-79D2-8687-8415-CC226F7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BE524C-A2EA-0EC7-57B0-88ABE3D06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44"/>
          <a:stretch/>
        </p:blipFill>
        <p:spPr>
          <a:xfrm>
            <a:off x="6665721" y="2222199"/>
            <a:ext cx="4812531" cy="2281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E0F582-5143-2EE7-693C-7F56B3580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5" y="2051739"/>
            <a:ext cx="4796234" cy="41218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266000-6BF0-65C2-BD66-587AC2049032}"/>
              </a:ext>
            </a:extLst>
          </p:cNvPr>
          <p:cNvSpPr/>
          <p:nvPr/>
        </p:nvSpPr>
        <p:spPr>
          <a:xfrm>
            <a:off x="2025699" y="5546433"/>
            <a:ext cx="1992627" cy="316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A30CC2-70D9-131C-ECD3-5707191F7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75" y="2442224"/>
            <a:ext cx="4796234" cy="37313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94636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삭제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2075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색</a:t>
            </a: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 코드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37922A-79D2-8687-8415-CC226F7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A51A62-AE09-AD40-19AB-6BFF2CE4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94" y="2242589"/>
            <a:ext cx="4767402" cy="39555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3EDB47-5253-8378-E112-68013CF5F9F9}"/>
              </a:ext>
            </a:extLst>
          </p:cNvPr>
          <p:cNvSpPr/>
          <p:nvPr/>
        </p:nvSpPr>
        <p:spPr>
          <a:xfrm>
            <a:off x="2260591" y="5286375"/>
            <a:ext cx="390525" cy="235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2D0721-BFDD-E734-2FE9-01811415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720" y="2655610"/>
            <a:ext cx="4796235" cy="3683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0709C5-8B55-869B-190C-ACDDBD1CE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58"/>
          <a:stretch/>
        </p:blipFill>
        <p:spPr>
          <a:xfrm>
            <a:off x="6663434" y="2101387"/>
            <a:ext cx="4796234" cy="50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9030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lang="ko-KR" altLang="en-US" sz="2800" spc="-30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도형</a:t>
            </a: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1" name="직사각형 16"/>
          <p:cNvSpPr/>
          <p:nvPr/>
        </p:nvSpPr>
        <p:spPr>
          <a:xfrm>
            <a:off x="622075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색</a:t>
            </a: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 코드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37922A-79D2-8687-8415-CC226F7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B2BC41-98D0-D0D6-6731-297B5E9E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6" y="2138412"/>
            <a:ext cx="4796233" cy="40956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C288C5-01B6-E0D5-4B4D-CFC0D14693E5}"/>
              </a:ext>
            </a:extLst>
          </p:cNvPr>
          <p:cNvSpPr/>
          <p:nvPr/>
        </p:nvSpPr>
        <p:spPr>
          <a:xfrm>
            <a:off x="3187817" y="5277986"/>
            <a:ext cx="453201" cy="235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A852D9-FBCE-70C1-6058-0CF11C37F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721" y="1396850"/>
            <a:ext cx="4780753" cy="4168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440FA6-AB4A-286C-A4C4-1292A990B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094" y="5701734"/>
            <a:ext cx="4764379" cy="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9030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저장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2075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 err="1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그림판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  <a:r>
              <a:rPr kumimoji="0" lang="en-US" altLang="ko-KR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색</a:t>
            </a: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 코드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37922A-79D2-8687-8415-CC226F7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6"/>
          <a:stretch/>
        </p:blipFill>
        <p:spPr>
          <a:xfrm>
            <a:off x="1411483" y="1527392"/>
            <a:ext cx="1238423" cy="480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BF5A70-6F9A-21B9-65CE-90A379E3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4" y="2539762"/>
            <a:ext cx="4796234" cy="31479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E8656D-8530-141A-7631-E5D707229D21}"/>
              </a:ext>
            </a:extLst>
          </p:cNvPr>
          <p:cNvSpPr/>
          <p:nvPr/>
        </p:nvSpPr>
        <p:spPr>
          <a:xfrm>
            <a:off x="587173" y="5472405"/>
            <a:ext cx="502095" cy="235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384679-056E-E304-CEA3-62C8F146DE05}"/>
              </a:ext>
            </a:extLst>
          </p:cNvPr>
          <p:cNvSpPr/>
          <p:nvPr/>
        </p:nvSpPr>
        <p:spPr>
          <a:xfrm>
            <a:off x="3187817" y="4948995"/>
            <a:ext cx="260058" cy="193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CAE46A-0476-0662-9211-DE075E7F9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70" y="2065094"/>
            <a:ext cx="4813685" cy="2867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C8BF94-12EA-9AEE-5B94-424E0C575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21" y="5308098"/>
            <a:ext cx="4796234" cy="4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4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14778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사진 추가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6000" y="1108962"/>
            <a:ext cx="5662366" cy="52725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F742A-C0DC-D8C9-6357-F9CC2B10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081" y="1416275"/>
            <a:ext cx="4929336" cy="47878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1A591A-2240-059E-CA48-0ED9DAFFB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081" y="1416274"/>
            <a:ext cx="4929336" cy="48250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3822D2-EEDC-0869-A32A-25F45536B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081" y="1379115"/>
            <a:ext cx="5017151" cy="48622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7D0B311-D6D3-2CF8-2E42-68909BD4D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74" y="1201698"/>
            <a:ext cx="5595722" cy="51798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7C2045-4B29-6240-52F3-D72AA3614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04" y="1201698"/>
            <a:ext cx="5595722" cy="5272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54278" y="2392139"/>
            <a:ext cx="5083443" cy="2073721"/>
            <a:chOff x="3554278" y="1937872"/>
            <a:chExt cx="5083443" cy="2073721"/>
          </a:xfrm>
        </p:grpSpPr>
        <p:sp>
          <p:nvSpPr>
            <p:cNvPr id="2" name="TextBox 1"/>
            <p:cNvSpPr txBox="1"/>
            <p:nvPr/>
          </p:nvSpPr>
          <p:spPr>
            <a:xfrm>
              <a:off x="5426584" y="1937872"/>
              <a:ext cx="133882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1" spc="-300" dirty="0">
                  <a:solidFill>
                    <a:schemeClr val="bg1"/>
                  </a:solidFill>
                </a:rPr>
                <a:t>컨셉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554278" y="3303707"/>
              <a:ext cx="5083443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영화를 기록하는 메모장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8015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별점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6000" y="1108962"/>
            <a:ext cx="5662366" cy="52725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E89018-A760-913A-B385-4EE11D7B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2" y="1684404"/>
            <a:ext cx="5499828" cy="3489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305F5E-A6D4-7B48-5B49-D06EEE4A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79" y="1931319"/>
            <a:ext cx="5317207" cy="29953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6A1C04-9EE6-B5F7-953C-62239319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4" y="1224794"/>
            <a:ext cx="5499828" cy="5156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24589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체크 리스트 추가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096000" y="1108962"/>
            <a:ext cx="5662366" cy="52725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EFBA-E8FD-F3AA-C6AE-FD8FDA66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7" y="1706024"/>
            <a:ext cx="5662366" cy="3587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B5E9A0-1120-CD54-62A6-6A75BB55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67" y="1803633"/>
            <a:ext cx="5310231" cy="3070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69"/>
              <a:ext cx="502095" cy="75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14778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코드 참고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768071" y="4668184"/>
            <a:ext cx="3261361" cy="292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endParaRPr lang="ko-KR" altLang="en-US" sz="140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242185" y="4052728"/>
            <a:ext cx="287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309513" y="2244573"/>
            <a:ext cx="32613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velog.io</a:t>
            </a:r>
            <a:r>
              <a:rPr lang="en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/@</a:t>
            </a:r>
            <a:r>
              <a:rPr lang="en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minkyeong</a:t>
            </a:r>
            <a:r>
              <a:rPr lang="en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-ko/HTMLCSSJS-%EC%9D%B4%EB%AF%B8%EC%A7%80-%EC%97%85%EB%A1%9C%EB%93%9C-%ED%8C%8C%EC%9D%BC%EC%9D%B4%EB%A6%84-%EB%82%98%ED%83%80%EB%82%B4%EA%B8%B0-%ED%99%94%EB%A9%B4%EC%97%90-%EC%9D%B4%EB%AF%B8%EC%A7%80-%EB%B3%B4%EC%97%AC%EC%A3%BC%EA%B8%B0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182970" y="1643401"/>
            <a:ext cx="12763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이미지 첨부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250341" y="2195936"/>
            <a:ext cx="3261362" cy="292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ttps://</a:t>
            </a:r>
            <a:r>
              <a:rPr lang="en-US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blogpack.tistory.com</a:t>
            </a:r>
            <a:r>
              <a:rPr lang="en-US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/695#google_vignette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9458363" y="1643401"/>
            <a:ext cx="592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별점</a:t>
            </a:r>
          </a:p>
        </p:txBody>
      </p:sp>
      <p:sp>
        <p:nvSpPr>
          <p:cNvPr id="245" name="TextBox 240"/>
          <p:cNvSpPr txBox="1"/>
          <p:nvPr/>
        </p:nvSpPr>
        <p:spPr>
          <a:xfrm>
            <a:off x="1909976" y="1630410"/>
            <a:ext cx="8020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-150" normalizeH="0" baseline="0" dirty="0" err="1">
                <a:solidFill>
                  <a:srgbClr val="404040"/>
                </a:solidFill>
                <a:latin typeface="J송명 Regular"/>
                <a:ea typeface="J송명 Regular"/>
              </a:rPr>
              <a:t>그림판</a:t>
            </a:r>
            <a:endParaRPr kumimoji="0" lang="ko-KR" altLang="en-US" sz="18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</a:endParaRPr>
          </a:p>
        </p:txBody>
      </p:sp>
      <p:sp>
        <p:nvSpPr>
          <p:cNvPr id="247" name="TextBox 239"/>
          <p:cNvSpPr txBox="1"/>
          <p:nvPr/>
        </p:nvSpPr>
        <p:spPr>
          <a:xfrm>
            <a:off x="680297" y="2280083"/>
            <a:ext cx="3261362" cy="51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https://</a:t>
            </a:r>
            <a:r>
              <a:rPr kumimoji="0" lang="en-US" altLang="en-US" sz="1400" b="0" i="0" u="none" strike="noStrike" kern="1200" cap="none" spc="-150" normalizeH="0" baseline="0" dirty="0" err="1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github.com</a:t>
            </a:r>
            <a:r>
              <a:rPr kumimoji="0" lang="en-US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/RaccoonCode96/</a:t>
            </a:r>
            <a:r>
              <a:rPr kumimoji="0" lang="en-US" altLang="en-US" sz="1400" b="0" i="0" u="none" strike="noStrike" kern="1200" cap="none" spc="-150" normalizeH="0" baseline="0" dirty="0" err="1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paintjs_app</a:t>
            </a:r>
            <a:r>
              <a:rPr kumimoji="0" lang="en-US" altLang="en-US" sz="1400" b="0" i="0" u="none" strike="noStrike" kern="1200" cap="none" spc="-150" normalizeH="0" baseline="0" dirty="0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/blob/main/</a:t>
            </a:r>
            <a:r>
              <a:rPr kumimoji="0" lang="en-US" altLang="en-US" sz="1400" b="0" i="0" u="none" strike="noStrike" kern="1200" cap="none" spc="-150" normalizeH="0" baseline="0" dirty="0" err="1">
                <a:solidFill>
                  <a:srgbClr val="404040"/>
                </a:solidFill>
                <a:latin typeface="J송명 Regular"/>
                <a:ea typeface="J송명 Regular"/>
                <a:cs typeface="J송명 Regular"/>
              </a:rPr>
              <a:t>index.html</a:t>
            </a:r>
            <a:endParaRPr kumimoji="0" lang="en-US" altLang="en-US" sz="1400" b="0" i="0" u="none" strike="noStrike" kern="1200" cap="none" spc="-150" normalizeH="0" baseline="0" dirty="0">
              <a:solidFill>
                <a:srgbClr val="404040"/>
              </a:solidFill>
              <a:latin typeface="J송명 Regular"/>
              <a:ea typeface="J송명 Regular"/>
              <a:cs typeface="J송명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07CD8C5-59E3-7066-0595-2A7A446B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59" y="-55327"/>
            <a:ext cx="12388717" cy="6968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57903-D0E8-7173-3A49-3FD31B97DD0D}"/>
              </a:ext>
            </a:extLst>
          </p:cNvPr>
          <p:cNvSpPr txBox="1"/>
          <p:nvPr/>
        </p:nvSpPr>
        <p:spPr>
          <a:xfrm>
            <a:off x="7892716" y="6344288"/>
            <a:ext cx="430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>
                <a:solidFill>
                  <a:schemeClr val="bg1"/>
                </a:solidFill>
              </a:rPr>
              <a:t>https://cyw0723.github.io/web/</a:t>
            </a:r>
            <a:r>
              <a:rPr kumimoji="1" lang="en" altLang="ko-Kore-KR" dirty="0" err="1">
                <a:solidFill>
                  <a:schemeClr val="bg1"/>
                </a:solidFill>
              </a:rPr>
              <a:t>index.html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B81C18-0480-49FE-8AA1-8CBF0B2CF28A}"/>
              </a:ext>
            </a:extLst>
          </p:cNvPr>
          <p:cNvSpPr/>
          <p:nvPr/>
        </p:nvSpPr>
        <p:spPr>
          <a:xfrm>
            <a:off x="3854450" y="2654300"/>
            <a:ext cx="4483100" cy="15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0BE8F-932C-4A8D-A264-E905DA77145D}"/>
              </a:ext>
            </a:extLst>
          </p:cNvPr>
          <p:cNvSpPr txBox="1"/>
          <p:nvPr/>
        </p:nvSpPr>
        <p:spPr>
          <a:xfrm>
            <a:off x="4544934" y="3013501"/>
            <a:ext cx="3102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755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006692" y="2598003"/>
            <a:ext cx="2159566" cy="1600438"/>
            <a:chOff x="5006691" y="2411155"/>
            <a:chExt cx="2159566" cy="1600438"/>
          </a:xfrm>
        </p:grpSpPr>
        <p:sp>
          <p:nvSpPr>
            <p:cNvPr id="2" name="TextBox 1"/>
            <p:cNvSpPr txBox="1"/>
            <p:nvPr/>
          </p:nvSpPr>
          <p:spPr>
            <a:xfrm>
              <a:off x="5366889" y="2411155"/>
              <a:ext cx="1458220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 spc="-300" dirty="0">
                  <a:solidFill>
                    <a:schemeClr val="bg1"/>
                  </a:solidFill>
                </a:rPr>
                <a:t>Part 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006691" y="3303707"/>
              <a:ext cx="2159566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b="1" spc="-300" dirty="0">
                  <a:solidFill>
                    <a:schemeClr val="bg1"/>
                  </a:solidFill>
                </a:rPr>
                <a:t>기능 설명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4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47236" y="251818"/>
            <a:ext cx="14778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chemeClr val="accent5"/>
                </a:solidFill>
              </a:rPr>
              <a:t>추가 기능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6731" y="4895371"/>
            <a:ext cx="261001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9" name="타원 68"/>
          <p:cNvSpPr/>
          <p:nvPr/>
        </p:nvSpPr>
        <p:spPr>
          <a:xfrm>
            <a:off x="747132" y="1527717"/>
            <a:ext cx="3267307" cy="326730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462346" y="1527717"/>
            <a:ext cx="3267307" cy="32673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8177560" y="1527717"/>
            <a:ext cx="3267307" cy="326730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485861" y="5629331"/>
            <a:ext cx="17812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/>
              <a:t>이미지 업로드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1973766" y="5296830"/>
            <a:ext cx="747132" cy="0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823953" y="5601264"/>
            <a:ext cx="25250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/>
              <a:t> 입력 예시  랜덤 문장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5687428" y="5268763"/>
            <a:ext cx="74713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024552" y="5573197"/>
            <a:ext cx="15247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 err="1"/>
              <a:t>그림판</a:t>
            </a:r>
            <a:r>
              <a:rPr lang="ko-KR" altLang="en-US" sz="2000" dirty="0"/>
              <a:t> 저장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9401090" y="5240696"/>
            <a:ext cx="74713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EA10BD8-0FAF-3E82-85D8-6C4908B35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36" y="1742393"/>
            <a:ext cx="2837954" cy="28379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0C73FB-2F84-1ECB-94C6-6BDCA730C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5" y="1259601"/>
            <a:ext cx="3803537" cy="38035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06FC72-6F3D-E0C5-F584-792678421F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18" y="1833764"/>
            <a:ext cx="2746583" cy="2746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8015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7AAFB-DD77-AACC-6604-BFE78BDD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5" y="2493793"/>
            <a:ext cx="4796235" cy="26674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7899EA-387D-FA1F-B214-765F5B7EA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150479"/>
            <a:ext cx="4804890" cy="404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42070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회원가입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 dirty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58307-4BC1-AA72-CCD6-7A87EAE9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5" y="2425893"/>
            <a:ext cx="4788793" cy="2743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5F9097-D94A-E52C-0399-4C30C0212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425893"/>
            <a:ext cx="4796234" cy="27432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C384D8-E45B-42B3-B209-884FE6BCC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75" y="2089761"/>
            <a:ext cx="4796234" cy="41464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026ABB-9D1A-92F9-8A05-FEACD6C11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434" y="2072207"/>
            <a:ext cx="4798521" cy="4146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11590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로그인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코드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9F7A0F-3126-27C1-6656-0DB6E8E9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7" y="2623757"/>
            <a:ext cx="4838783" cy="2758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F6B5C9-3B6A-6FEF-B0E7-E97D065C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572029"/>
            <a:ext cx="4796235" cy="2758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12A5E-21ED-E22F-08B4-2CBBBB30A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86" y="2116144"/>
            <a:ext cx="4838782" cy="40932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F21B2D-1106-1975-73C0-3D976D224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03"/>
          <a:stretch/>
        </p:blipFill>
        <p:spPr>
          <a:xfrm>
            <a:off x="6659714" y="2154536"/>
            <a:ext cx="4838783" cy="4093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217317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메인</a:t>
            </a:r>
            <a:r>
              <a:rPr kumimoji="0" lang="en-US" altLang="ko-KR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-</a:t>
            </a: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로그인 후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5" name="TextBox 234"/>
          <p:cNvSpPr txBox="1"/>
          <p:nvPr/>
        </p:nvSpPr>
        <p:spPr>
          <a:xfrm>
            <a:off x="6763240" y="1446497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3AB04B-DDE6-598C-E3DA-F143666D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5" y="2628965"/>
            <a:ext cx="4796235" cy="27553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51CAA5-A1B8-3B09-3C9C-949511C3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21" y="2101387"/>
            <a:ext cx="4796234" cy="411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6665721" y="1383496"/>
            <a:ext cx="668244" cy="6682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" name="직사각형 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6699" y="910927"/>
            <a:ext cx="11668627" cy="566317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EEE8E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grpSp>
        <p:nvGrpSpPr>
          <p:cNvPr id="267" name="그룹 6"/>
          <p:cNvGrpSpPr/>
          <p:nvPr/>
        </p:nvGrpSpPr>
        <p:grpSpPr>
          <a:xfrm>
            <a:off x="266699" y="0"/>
            <a:ext cx="739141" cy="931545"/>
            <a:chOff x="292100" y="0"/>
            <a:chExt cx="739141" cy="931545"/>
          </a:xfrm>
        </p:grpSpPr>
        <p:sp>
          <p:nvSpPr>
            <p:cNvPr id="268" name="직사각형 3"/>
            <p:cNvSpPr/>
            <p:nvPr/>
          </p:nvSpPr>
          <p:spPr>
            <a:xfrm>
              <a:off x="292100" y="0"/>
              <a:ext cx="720000" cy="720000"/>
            </a:xfrm>
            <a:prstGeom prst="rect">
              <a:avLst/>
            </a:prstGeom>
            <a:solidFill>
              <a:srgbClr val="31475D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  <a:cs typeface="J송명 Regular"/>
              </a:endParaRPr>
            </a:p>
          </p:txBody>
        </p:sp>
        <p:sp>
          <p:nvSpPr>
            <p:cNvPr id="269" name="TextBox 4"/>
            <p:cNvSpPr txBox="1"/>
            <p:nvPr/>
          </p:nvSpPr>
          <p:spPr>
            <a:xfrm>
              <a:off x="529146" y="173569"/>
              <a:ext cx="502095" cy="7579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400" b="1" i="0" u="none" strike="noStrike" kern="1200" cap="none" spc="0" normalizeH="0" baseline="0">
                  <a:solidFill>
                    <a:srgbClr val="FFFFFF"/>
                  </a:solidFill>
                  <a:latin typeface="J송명 Regular"/>
                  <a:ea typeface="J송명 Regular"/>
                  <a:cs typeface="J송명 Regular"/>
                </a:rPr>
                <a:t>1</a:t>
              </a:r>
            </a:p>
          </p:txBody>
        </p:sp>
      </p:grpSp>
      <p:sp>
        <p:nvSpPr>
          <p:cNvPr id="270" name="TextBox 8"/>
          <p:cNvSpPr txBox="1"/>
          <p:nvPr/>
        </p:nvSpPr>
        <p:spPr>
          <a:xfrm>
            <a:off x="1147236" y="251818"/>
            <a:ext cx="147785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내 메모장</a:t>
            </a:r>
          </a:p>
        </p:txBody>
      </p:sp>
      <p:sp>
        <p:nvSpPr>
          <p:cNvPr id="271" name="직사각형 16"/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800" b="0" i="0" u="none" strike="noStrike" kern="1200" cap="none" spc="-300" normalizeH="0" baseline="0" dirty="0">
              <a:solidFill>
                <a:srgbClr val="31475D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2" name="직사각형 17"/>
          <p:cNvSpPr/>
          <p:nvPr/>
        </p:nvSpPr>
        <p:spPr>
          <a:xfrm>
            <a:off x="622075" y="1385595"/>
            <a:ext cx="668244" cy="668244"/>
          </a:xfrm>
          <a:prstGeom prst="rect">
            <a:avLst/>
          </a:prstGeom>
          <a:solidFill>
            <a:srgbClr val="6D92B4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  <a:cs typeface="J송명 Regular"/>
            </a:endParaRPr>
          </a:p>
        </p:txBody>
      </p:sp>
      <p:sp>
        <p:nvSpPr>
          <p:cNvPr id="273" name="TextBox 18"/>
          <p:cNvSpPr txBox="1"/>
          <p:nvPr/>
        </p:nvSpPr>
        <p:spPr>
          <a:xfrm>
            <a:off x="745526" y="1432772"/>
            <a:ext cx="473946" cy="5750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FFFFFF"/>
                </a:solidFill>
                <a:latin typeface="J송명 Regular"/>
                <a:ea typeface="J송명 Regular"/>
              </a:rPr>
              <a:t>A</a:t>
            </a:r>
            <a:endParaRPr kumimoji="0" lang="ko-KR" altLang="en-US" sz="3200" b="1" i="0" u="none" strike="noStrike" kern="1200" cap="none" spc="0" normalizeH="0" baseline="0">
              <a:solidFill>
                <a:srgbClr val="FFFFFF"/>
              </a:solidFill>
              <a:latin typeface="J송명 Regular"/>
              <a:ea typeface="J송명 Regular"/>
            </a:endParaRPr>
          </a:p>
        </p:txBody>
      </p:sp>
      <p:sp>
        <p:nvSpPr>
          <p:cNvPr id="274" name="직사각형 130"/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-300" normalizeH="0" baseline="0" dirty="0">
                <a:solidFill>
                  <a:srgbClr val="31475D"/>
                </a:solidFill>
                <a:latin typeface="J송명 Regular"/>
                <a:ea typeface="J송명 Regular"/>
                <a:cs typeface="J송명 Regular"/>
              </a:rPr>
              <a:t> </a:t>
            </a:r>
          </a:p>
        </p:txBody>
      </p:sp>
      <p:sp>
        <p:nvSpPr>
          <p:cNvPr id="275" name="TextBox 234"/>
          <p:cNvSpPr txBox="1"/>
          <p:nvPr/>
        </p:nvSpPr>
        <p:spPr>
          <a:xfrm>
            <a:off x="6663433" y="1396850"/>
            <a:ext cx="473207" cy="584775"/>
          </a:xfrm>
          <a:prstGeom prst="rect">
            <a:avLst/>
          </a:prstGeom>
          <a:solidFill>
            <a:srgbClr val="FFD966">
              <a:alpha val="100000"/>
            </a:srgbClr>
          </a:solidFill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>
                <a:solidFill>
                  <a:srgbClr val="595959"/>
                </a:solidFill>
                <a:latin typeface="J송명 Regular"/>
                <a:ea typeface="J송명 Regular"/>
              </a:rPr>
              <a:t>B</a:t>
            </a:r>
            <a:endParaRPr kumimoji="0" lang="ko-KR" altLang="en-US" sz="3200" b="1" i="0" u="none" strike="noStrike" kern="1200" cap="none" spc="0" normalizeH="0" baseline="0">
              <a:solidFill>
                <a:srgbClr val="595959"/>
              </a:solidFill>
              <a:latin typeface="J송명 Regular"/>
              <a:ea typeface="J송명 Regula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72085-A037-B870-98D0-ABEEB07B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5" y="2791197"/>
            <a:ext cx="4796234" cy="2735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7B6108-A63A-CEC9-8208-7BD82509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33" y="2051740"/>
            <a:ext cx="4796233" cy="4146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15EB87-A175-B1E7-2070-82FDE81B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99" y="2143759"/>
            <a:ext cx="4796234" cy="4146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피크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6C7B2"/>
      </a:accent1>
      <a:accent2>
        <a:srgbClr val="AD8D6F"/>
      </a:accent2>
      <a:accent3>
        <a:srgbClr val="A5A5A5"/>
      </a:accent3>
      <a:accent4>
        <a:srgbClr val="FFC000"/>
      </a:accent4>
      <a:accent5>
        <a:srgbClr val="31475D"/>
      </a:accent5>
      <a:accent6>
        <a:srgbClr val="CE8720"/>
      </a:accent6>
      <a:hlink>
        <a:srgbClr val="3F3F3F"/>
      </a:hlink>
      <a:folHlink>
        <a:srgbClr val="3F3F3F"/>
      </a:folHlink>
    </a:clrScheme>
    <a:fontScheme name="J송명 Regular">
      <a:majorFont>
        <a:latin typeface="J송명 Regular"/>
        <a:ea typeface="J송명 Regular"/>
        <a:cs typeface=""/>
      </a:majorFont>
      <a:minorFont>
        <a:latin typeface="J송명 Regular"/>
        <a:ea typeface="J송명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344</Words>
  <Application>Microsoft Macintosh PowerPoint</Application>
  <PresentationFormat>와이드스크린</PresentationFormat>
  <Paragraphs>96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J송명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동 려운</cp:lastModifiedBy>
  <cp:revision>55</cp:revision>
  <dcterms:created xsi:type="dcterms:W3CDTF">2022-03-17T06:38:28Z</dcterms:created>
  <dcterms:modified xsi:type="dcterms:W3CDTF">2022-11-28T05:18:35Z</dcterms:modified>
  <cp:version/>
</cp:coreProperties>
</file>